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34"/>
  </p:notesMasterIdLst>
  <p:sldIdLst>
    <p:sldId id="268" r:id="rId4"/>
    <p:sldId id="789" r:id="rId5"/>
    <p:sldId id="790" r:id="rId6"/>
    <p:sldId id="792" r:id="rId7"/>
    <p:sldId id="793" r:id="rId8"/>
    <p:sldId id="794" r:id="rId9"/>
    <p:sldId id="783" r:id="rId10"/>
    <p:sldId id="786" r:id="rId11"/>
    <p:sldId id="785" r:id="rId12"/>
    <p:sldId id="784" r:id="rId13"/>
    <p:sldId id="788" r:id="rId14"/>
    <p:sldId id="779" r:id="rId15"/>
    <p:sldId id="753" r:id="rId16"/>
    <p:sldId id="772" r:id="rId17"/>
    <p:sldId id="773" r:id="rId18"/>
    <p:sldId id="774" r:id="rId19"/>
    <p:sldId id="273" r:id="rId20"/>
    <p:sldId id="280" r:id="rId21"/>
    <p:sldId id="286" r:id="rId22"/>
    <p:sldId id="279" r:id="rId23"/>
    <p:sldId id="638" r:id="rId24"/>
    <p:sldId id="289" r:id="rId25"/>
    <p:sldId id="283" r:id="rId26"/>
    <p:sldId id="277" r:id="rId27"/>
    <p:sldId id="711" r:id="rId28"/>
    <p:sldId id="290" r:id="rId29"/>
    <p:sldId id="707" r:id="rId30"/>
    <p:sldId id="709" r:id="rId31"/>
    <p:sldId id="710" r:id="rId32"/>
    <p:sldId id="708" r:id="rId33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tags" Target="tags/tag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6A645-7CDE-4A13-985A-F8EEF84D02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9647F-EE05-4E4F-B6C3-9D94B34BF40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4550-2B06-49F2-A6B7-56C2A72DC8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8F3A-9B03-4D9F-BE9B-F78A55C9C7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4550-2B06-49F2-A6B7-56C2A72DC8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8F3A-9B03-4D9F-BE9B-F78A55C9C7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4550-2B06-49F2-A6B7-56C2A72DC8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8F3A-9B03-4D9F-BE9B-F78A55C9C7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4550-2B06-49F2-A6B7-56C2A72DC8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8F3A-9B03-4D9F-BE9B-F78A55C9C7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4550-2B06-49F2-A6B7-56C2A72DC8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8F3A-9B03-4D9F-BE9B-F78A55C9C7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4550-2B06-49F2-A6B7-56C2A72DC8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8F3A-9B03-4D9F-BE9B-F78A55C9C7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4550-2B06-49F2-A6B7-56C2A72DC8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8F3A-9B03-4D9F-BE9B-F78A55C9C7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4550-2B06-49F2-A6B7-56C2A72DC8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8F3A-9B03-4D9F-BE9B-F78A55C9C7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4550-2B06-49F2-A6B7-56C2A72DC8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8F3A-9B03-4D9F-BE9B-F78A55C9C7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4550-2B06-49F2-A6B7-56C2A72DC8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8F3A-9B03-4D9F-BE9B-F78A55C9C7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4550-2B06-49F2-A6B7-56C2A72DC8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8F3A-9B03-4D9F-BE9B-F78A55C9C7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F4550-2B06-49F2-A6B7-56C2A72DC8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D8F3A-9B03-4D9F-BE9B-F78A55C9C78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5.jpe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49.jpeg"/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7.png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70.png"/><Relationship Id="rId4" Type="http://schemas.openxmlformats.org/officeDocument/2006/relationships/image" Target="../media/image69.jpeg"/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77.jpeg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85.jpeg"/><Relationship Id="rId7" Type="http://schemas.openxmlformats.org/officeDocument/2006/relationships/image" Target="../media/image84.jpeg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92.jpeg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image" Target="../media/image86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97.png"/><Relationship Id="rId4" Type="http://schemas.openxmlformats.org/officeDocument/2006/relationships/image" Target="../media/image96.jpeg"/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image" Target="../media/image9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04.png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jpeg"/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image" Target="../media/image9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6.jpeg"/><Relationship Id="rId1" Type="http://schemas.openxmlformats.org/officeDocument/2006/relationships/image" Target="../media/image105.jpe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Relationship Id="rId3" Type="http://schemas.openxmlformats.org/officeDocument/2006/relationships/image" Target="../media/image109.jpeg"/><Relationship Id="rId2" Type="http://schemas.openxmlformats.org/officeDocument/2006/relationships/image" Target="../media/image108.png"/><Relationship Id="rId1" Type="http://schemas.openxmlformats.org/officeDocument/2006/relationships/image" Target="../media/image107.jpe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image" Target="../media/image113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image" Target="../media/image118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image" Target="../media/image12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32.png"/><Relationship Id="rId2" Type="http://schemas.openxmlformats.org/officeDocument/2006/relationships/image" Target="../media/image131.jpeg"/><Relationship Id="rId1" Type="http://schemas.openxmlformats.org/officeDocument/2006/relationships/image" Target="../media/image130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3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1450" y="692785"/>
            <a:ext cx="695198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.</a:t>
            </a:r>
            <a:endParaRPr lang="en-US" altLang="zh-CN" sz="480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5" name="副标题 53"/>
          <p:cNvSpPr>
            <a:spLocks noGrp="1"/>
          </p:cNvSpPr>
          <p:nvPr/>
        </p:nvSpPr>
        <p:spPr>
          <a:xfrm>
            <a:off x="4367808" y="5157471"/>
            <a:ext cx="3456384" cy="503778"/>
          </a:xfrm>
          <a:prstGeom prst="rect">
            <a:avLst/>
          </a:prstGeom>
          <a:noFill/>
          <a:ln>
            <a:noFill/>
          </a:ln>
        </p:spPr>
        <p:txBody>
          <a:bodyPr vert="horz" wrap="square" lIns="90170" tIns="46990" rIns="90170" bIns="46990" numCol="1" anchor="t" anchorCtr="0" compatLnSpc="1">
            <a:normAutofit lnSpcReduction="20000"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F1AA07"/>
                </a:solidFill>
                <a:latin typeface="+mn-ea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tencil" panose="040409050D0802020404" charset="0"/>
              </a:rPr>
              <a:t>    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tencil" panose="040409050D0802020404" charset="0"/>
              </a:rPr>
              <a:t>         2026 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Stencil" panose="040409050D08020204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35560" y="692696"/>
            <a:ext cx="77661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2209800" y="2933366"/>
            <a:ext cx="7772400" cy="8402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/>
          <a:p>
            <a:pPr algn="ctr"/>
            <a:r>
              <a:rPr lang="en-US" altLang="zh-CN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endParaRPr lang="zh-CN" alt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59785" y="2780666"/>
            <a:ext cx="6145530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Home Slippers                 New Collection</a:t>
            </a:r>
            <a:endParaRPr lang="zh-CN" alt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 descr="微信图片_20241015172629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40" y="45720"/>
            <a:ext cx="4732020" cy="6309995"/>
          </a:xfrm>
          <a:prstGeom prst="rect">
            <a:avLst/>
          </a:prstGeom>
        </p:spPr>
      </p:pic>
      <p:pic>
        <p:nvPicPr>
          <p:cNvPr id="11" name="图片 10" descr="微信图片_20241015155338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00" y="1353820"/>
            <a:ext cx="6960870" cy="52209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微信图片_20241011170803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2460" y="225425"/>
            <a:ext cx="2292350" cy="3056890"/>
          </a:xfrm>
          <a:prstGeom prst="rect">
            <a:avLst/>
          </a:prstGeom>
        </p:spPr>
      </p:pic>
      <p:pic>
        <p:nvPicPr>
          <p:cNvPr id="8" name="图片 7" descr="微信图片_20241011170804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690" y="3822065"/>
            <a:ext cx="1967230" cy="2623185"/>
          </a:xfrm>
          <a:prstGeom prst="rect">
            <a:avLst/>
          </a:prstGeom>
        </p:spPr>
      </p:pic>
      <p:pic>
        <p:nvPicPr>
          <p:cNvPr id="9" name="图片 8" descr="微信图片_20241011170805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035" y="3508375"/>
            <a:ext cx="3915410" cy="2936875"/>
          </a:xfrm>
          <a:prstGeom prst="rect">
            <a:avLst/>
          </a:prstGeom>
        </p:spPr>
      </p:pic>
      <p:pic>
        <p:nvPicPr>
          <p:cNvPr id="14" name="图片 13" descr="图片包含 猫头鹰, 纸, 甜甜圈, 对&#10;&#10;描述已自动生成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80560" y="739352"/>
            <a:ext cx="3927748" cy="25432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微信图片_20241011170809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3570" y="3629025"/>
            <a:ext cx="2155190" cy="2874010"/>
          </a:xfrm>
          <a:prstGeom prst="rect">
            <a:avLst/>
          </a:prstGeom>
        </p:spPr>
      </p:pic>
      <p:pic>
        <p:nvPicPr>
          <p:cNvPr id="3" name="图片 2" descr="微信图片_20241011170812_美图抠图20241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305" y="3655060"/>
            <a:ext cx="2155190" cy="2874010"/>
          </a:xfrm>
          <a:prstGeom prst="rect">
            <a:avLst/>
          </a:prstGeom>
        </p:spPr>
      </p:pic>
      <p:pic>
        <p:nvPicPr>
          <p:cNvPr id="4" name="图片 3" descr="微信图片_20241011170813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145" y="227330"/>
            <a:ext cx="2155190" cy="2874010"/>
          </a:xfrm>
          <a:prstGeom prst="rect">
            <a:avLst/>
          </a:prstGeom>
        </p:spPr>
      </p:pic>
      <p:pic>
        <p:nvPicPr>
          <p:cNvPr id="5" name="图片 4" descr="微信图片_20241011170814_美图抠图202410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670" y="371475"/>
            <a:ext cx="3639820" cy="27298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388985" y="3671316"/>
            <a:ext cx="2447846" cy="2543217"/>
          </a:xfrm>
          <a:prstGeom prst="rect">
            <a:avLst/>
          </a:prstGeom>
        </p:spPr>
      </p:pic>
      <p:cxnSp>
        <p:nvCxnSpPr>
          <p:cNvPr id="16" name="Straight Connector 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图片包含 一群, 站, 覆盖, 桌子&#10;&#10;描述已自动生成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448437" y="643467"/>
            <a:ext cx="2512698" cy="2543217"/>
          </a:xfrm>
          <a:prstGeom prst="rect">
            <a:avLst/>
          </a:prstGeom>
        </p:spPr>
      </p:pic>
      <p:cxnSp>
        <p:nvCxnSpPr>
          <p:cNvPr id="17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蓝色的鞋子&#10;&#10;中度可信度描述已自动生成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30865" y="24592"/>
            <a:ext cx="2406141" cy="3278122"/>
          </a:xfrm>
          <a:prstGeom prst="rect">
            <a:avLst/>
          </a:prstGeom>
        </p:spPr>
      </p:pic>
      <p:pic>
        <p:nvPicPr>
          <p:cNvPr id="4" name="图片 3" descr="人在系鞋带&#10;&#10;低可信度描述已自动生成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772770" y="3671316"/>
            <a:ext cx="1864032" cy="25534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服装, 桌子, 一群&#10;&#10;描述已自动生成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415304" y="643467"/>
            <a:ext cx="4152191" cy="2543217"/>
          </a:xfrm>
          <a:prstGeom prst="rect">
            <a:avLst/>
          </a:prstGeom>
        </p:spPr>
      </p:pic>
      <p:cxnSp>
        <p:nvCxnSpPr>
          <p:cNvPr id="22" name="Straight Connector 2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图片包含 制作, 不同, 桌子, 对&#10;&#10;描述已自动生成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03232" y="643467"/>
            <a:ext cx="4603107" cy="2543217"/>
          </a:xfrm>
          <a:prstGeom prst="rect">
            <a:avLst/>
          </a:prstGeom>
        </p:spPr>
      </p:pic>
      <p:cxnSp>
        <p:nvCxnSpPr>
          <p:cNvPr id="24" name="Straight Connector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537" y="3586749"/>
            <a:ext cx="4124325" cy="2905125"/>
          </a:xfrm>
          <a:prstGeom prst="rect">
            <a:avLst/>
          </a:prstGeom>
        </p:spPr>
      </p:pic>
      <p:pic>
        <p:nvPicPr>
          <p:cNvPr id="18" name="图片 17" descr="鞋子的特写&#10;&#10;描述已自动生成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844758" y="3657226"/>
            <a:ext cx="2834648" cy="28346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图片包含 服装, 棕色, 覆盖&#10;&#10;描述已自动生成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338316" y="672679"/>
            <a:ext cx="4732940" cy="2484793"/>
          </a:xfrm>
          <a:prstGeom prst="rect">
            <a:avLst/>
          </a:prstGeom>
        </p:spPr>
      </p:pic>
      <p:cxnSp>
        <p:nvCxnSpPr>
          <p:cNvPr id="21" name="Straight Connector 2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鞋子的特写&#10;&#10;中度可信度描述已自动生成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00218" y="3671316"/>
            <a:ext cx="2782362" cy="2545862"/>
          </a:xfrm>
          <a:prstGeom prst="rect">
            <a:avLst/>
          </a:prstGeom>
        </p:spPr>
      </p:pic>
      <p:pic>
        <p:nvPicPr>
          <p:cNvPr id="11" name="图片 10" descr="图片包含 看着, 棕色, 帽子&#10;&#10;描述已自动生成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01464" y="3671316"/>
            <a:ext cx="2406644" cy="2553469"/>
          </a:xfrm>
          <a:prstGeom prst="rect">
            <a:avLst/>
          </a:prstGeom>
        </p:spPr>
      </p:pic>
      <p:pic>
        <p:nvPicPr>
          <p:cNvPr id="6" name="图片 5" descr="微信图片_20241011170802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025" y="302260"/>
            <a:ext cx="2234565" cy="29800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3466" y="643466"/>
            <a:ext cx="5364255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171047" y="965200"/>
            <a:ext cx="2308457" cy="2060298"/>
          </a:xfrm>
          <a:prstGeom prst="rect">
            <a:avLst/>
          </a:prstGeom>
        </p:spPr>
      </p:pic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68589" y="643466"/>
            <a:ext cx="5376806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76983" y="965200"/>
            <a:ext cx="2559376" cy="2060298"/>
          </a:xfrm>
          <a:prstGeom prst="rect">
            <a:avLst/>
          </a:prstGeom>
        </p:spPr>
      </p:pic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3466" y="3514513"/>
            <a:ext cx="5364255" cy="270340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07241" y="3836247"/>
            <a:ext cx="2649901" cy="2060298"/>
          </a:xfrm>
          <a:prstGeom prst="rect">
            <a:avLst/>
          </a:prstGeom>
        </p:spPr>
      </p:pic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68589" y="3514513"/>
            <a:ext cx="5376806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14999" y="3836247"/>
            <a:ext cx="3283343" cy="20602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>
            <a:grpSpLocks noGrp="1" noRot="1" noChangeAspect="1" noMove="1" noResize="1" noUngrp="1"/>
          </p:cNvGrpSpPr>
          <p:nvPr/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29" name="Rectangle 28"/>
            <p:cNvSpPr/>
            <p:nvPr/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7" descr="毛巾挂在墙上&#10;&#10;中度可信度描述已自动生成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06568" y="1672893"/>
            <a:ext cx="3209544" cy="3209544"/>
          </a:xfrm>
          <a:prstGeom prst="rect">
            <a:avLst/>
          </a:prstGeom>
        </p:spPr>
      </p:pic>
      <p:grpSp>
        <p:nvGrpSpPr>
          <p:cNvPr id="32" name="Group 31"/>
          <p:cNvGrpSpPr>
            <a:grpSpLocks noGrp="1" noRot="1" noChangeAspect="1" noMove="1" noResize="1" noUngrp="1"/>
          </p:cNvGrpSpPr>
          <p:nvPr/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33" name="Rectangle 32"/>
            <p:cNvSpPr/>
            <p:nvPr/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图片 11" descr="图片包含 衣服, 服装, 对, 站&#10;&#10;描述已自动生成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87333" y="1672893"/>
            <a:ext cx="3209544" cy="3209544"/>
          </a:xfrm>
          <a:prstGeom prst="rect">
            <a:avLst/>
          </a:prstGeom>
        </p:spPr>
      </p:pic>
      <p:grpSp>
        <p:nvGrpSpPr>
          <p:cNvPr id="36" name="Group 35"/>
          <p:cNvGrpSpPr>
            <a:grpSpLocks noGrp="1" noRot="1" noChangeAspect="1" noMove="1" noResize="1" noUngrp="1"/>
          </p:cNvGrpSpPr>
          <p:nvPr/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37" name="Rectangle 36"/>
            <p:cNvSpPr/>
            <p:nvPr/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图片 9" descr="图片包含 室内, 桌子, 水, 毛巾&#10;&#10;描述已自动生成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75887" y="1672893"/>
            <a:ext cx="3209544" cy="32095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穿着, 挂, 彩色, 一群&#10;&#10;描述已自动生成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43467" y="763319"/>
            <a:ext cx="3278292" cy="2384957"/>
          </a:xfrm>
          <a:prstGeom prst="rect">
            <a:avLst/>
          </a:prstGeom>
        </p:spPr>
      </p:pic>
      <p:pic>
        <p:nvPicPr>
          <p:cNvPr id="7" name="图片 6" descr="地上穿着球鞋的一双脚&#10;&#10;描述已自动生成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43493" y="982240"/>
            <a:ext cx="3743538" cy="4893513"/>
          </a:xfrm>
          <a:prstGeom prst="rect">
            <a:avLst/>
          </a:prstGeom>
        </p:spPr>
      </p:pic>
      <p:pic>
        <p:nvPicPr>
          <p:cNvPr id="10" name="图片 9" descr="图片包含 桌子, 熊, 大, 盘子&#10;&#10;描述已自动生成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402682" y="643466"/>
            <a:ext cx="3051932" cy="2624662"/>
          </a:xfrm>
          <a:prstGeom prst="rect">
            <a:avLst/>
          </a:prstGeom>
        </p:spPr>
      </p:pic>
      <p:pic>
        <p:nvPicPr>
          <p:cNvPr id="14" name="图片 13" descr="图片包含 一对, 纸, 甜甜圈, 食物&#10;&#10;描述已自动生成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3467" y="3715454"/>
            <a:ext cx="3278292" cy="2373483"/>
          </a:xfrm>
          <a:prstGeom prst="rect">
            <a:avLst/>
          </a:prstGeom>
        </p:spPr>
      </p:pic>
      <p:pic>
        <p:nvPicPr>
          <p:cNvPr id="12" name="图片 11" descr="一群羊在雪地上&#10;&#10;中度可信度描述已自动生成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737660" y="3589863"/>
            <a:ext cx="2381974" cy="26439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970281" y="643466"/>
            <a:ext cx="2624663" cy="2624663"/>
          </a:xfrm>
          <a:prstGeom prst="rect">
            <a:avLst/>
          </a:prstGeom>
        </p:spPr>
      </p:pic>
      <p:pic>
        <p:nvPicPr>
          <p:cNvPr id="3" name="图片 2" descr="猫躺在垫子上&#10;&#10;描述已自动生成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43493" y="888889"/>
            <a:ext cx="3743538" cy="2133816"/>
          </a:xfrm>
          <a:prstGeom prst="rect">
            <a:avLst/>
          </a:prstGeom>
        </p:spPr>
      </p:pic>
      <p:pic>
        <p:nvPicPr>
          <p:cNvPr id="5" name="图片 4" descr="小熊娃娃&#10;&#10;中度可信度描述已自动生成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3467" y="3726108"/>
            <a:ext cx="3278292" cy="2352174"/>
          </a:xfrm>
          <a:prstGeom prst="rect">
            <a:avLst/>
          </a:prstGeom>
        </p:spPr>
      </p:pic>
      <p:pic>
        <p:nvPicPr>
          <p:cNvPr id="2" name="图片 1" descr="猫在垫子上&#10;&#10;中度可信度描述已自动生成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43494" y="3667133"/>
            <a:ext cx="3743538" cy="24894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4857" y="1503453"/>
            <a:ext cx="3286125" cy="31718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HS2025 (10)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17130" y="3622040"/>
            <a:ext cx="3841115" cy="2880995"/>
          </a:xfrm>
          <a:prstGeom prst="rect">
            <a:avLst/>
          </a:prstGeom>
        </p:spPr>
      </p:pic>
      <p:pic>
        <p:nvPicPr>
          <p:cNvPr id="8" name="图片 7" descr="KJ2025 (2)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490" y="255270"/>
            <a:ext cx="2024380" cy="2699385"/>
          </a:xfrm>
          <a:prstGeom prst="rect">
            <a:avLst/>
          </a:prstGeom>
        </p:spPr>
      </p:pic>
      <p:pic>
        <p:nvPicPr>
          <p:cNvPr id="9" name="图片 8" descr="KJ2025 (13)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865" y="255270"/>
            <a:ext cx="2024380" cy="2699385"/>
          </a:xfrm>
          <a:prstGeom prst="rect">
            <a:avLst/>
          </a:prstGeom>
        </p:spPr>
      </p:pic>
      <p:pic>
        <p:nvPicPr>
          <p:cNvPr id="10" name="图片 9" descr="KJ2025 (12)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985" y="3700780"/>
            <a:ext cx="3792855" cy="2844800"/>
          </a:xfrm>
          <a:prstGeom prst="rect">
            <a:avLst/>
          </a:prstGeom>
        </p:spPr>
      </p:pic>
      <p:pic>
        <p:nvPicPr>
          <p:cNvPr id="24" name="图片 23" descr="微信图片_20250904163456_109_1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610" y="373380"/>
            <a:ext cx="3952240" cy="2699385"/>
          </a:xfrm>
          <a:prstGeom prst="rect">
            <a:avLst/>
          </a:prstGeom>
        </p:spPr>
      </p:pic>
      <p:pic>
        <p:nvPicPr>
          <p:cNvPr id="25" name="图片 24" descr="微信图片_20250904163450_104_1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3190" y="3271520"/>
            <a:ext cx="1649095" cy="30867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707763" y="4495037"/>
            <a:ext cx="2274862" cy="227486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83359" y="400339"/>
            <a:ext cx="2369258" cy="23574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11825" y="2358760"/>
            <a:ext cx="2852215" cy="21213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9967" y="345395"/>
            <a:ext cx="2238486" cy="227486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338913" y="3429000"/>
            <a:ext cx="2571472" cy="232718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259347" y="282773"/>
            <a:ext cx="2255509" cy="190308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09934" y="3419427"/>
            <a:ext cx="2385177" cy="227486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42938" y="698500"/>
            <a:ext cx="2603500" cy="26447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9907" y="3587705"/>
            <a:ext cx="2603500" cy="2741613"/>
          </a:xfrm>
          <a:prstGeom prst="rect">
            <a:avLst/>
          </a:prstGeom>
        </p:spPr>
      </p:pic>
      <p:pic>
        <p:nvPicPr>
          <p:cNvPr id="2" name="图片 1" descr="IMG_20220913_14-20220919162149_Jc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21050" y="698500"/>
            <a:ext cx="2693988" cy="2693988"/>
          </a:xfrm>
          <a:prstGeom prst="rect">
            <a:avLst/>
          </a:prstGeom>
        </p:spPr>
      </p:pic>
      <p:pic>
        <p:nvPicPr>
          <p:cNvPr id="6" name="图片 5" descr="IMG_20220913_14-20220919161535_Jc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21050" y="3465513"/>
            <a:ext cx="2693988" cy="2693988"/>
          </a:xfrm>
          <a:prstGeom prst="rect">
            <a:avLst/>
          </a:prstGeom>
        </p:spPr>
      </p:pic>
      <p:pic>
        <p:nvPicPr>
          <p:cNvPr id="5" name="图片 4" descr="IMG_20220913_14-20220919161219_Jc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88063" y="698500"/>
            <a:ext cx="2693988" cy="2693988"/>
          </a:xfrm>
          <a:prstGeom prst="rect">
            <a:avLst/>
          </a:prstGeom>
        </p:spPr>
      </p:pic>
      <p:pic>
        <p:nvPicPr>
          <p:cNvPr id="4" name="图片 3" descr="IMG_20220913_14-20220919155157_Jc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088063" y="3465513"/>
            <a:ext cx="2693988" cy="2693988"/>
          </a:xfrm>
          <a:prstGeom prst="rect">
            <a:avLst/>
          </a:prstGeom>
        </p:spPr>
      </p:pic>
      <p:pic>
        <p:nvPicPr>
          <p:cNvPr id="3" name="图片 2" descr="IMG_20220913_14-20220919154746_Jc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855075" y="698500"/>
            <a:ext cx="2693988" cy="2693988"/>
          </a:xfrm>
          <a:prstGeom prst="rect">
            <a:avLst/>
          </a:prstGeom>
        </p:spPr>
      </p:pic>
      <p:pic>
        <p:nvPicPr>
          <p:cNvPr id="7" name="图片 6" descr="IMG_20220913_14-20220919161753_Jc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855075" y="3465513"/>
            <a:ext cx="2693988" cy="2693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6" descr="桌子上的食物&#10;&#10;低可信度描述已自动生成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247775" y="1122363"/>
            <a:ext cx="2933700" cy="224948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48150" y="1122363"/>
            <a:ext cx="4337050" cy="2249488"/>
          </a:xfrm>
          <a:prstGeom prst="rect">
            <a:avLst/>
          </a:prstGeom>
        </p:spPr>
      </p:pic>
      <p:pic>
        <p:nvPicPr>
          <p:cNvPr id="6" name="图片 5" descr="图片包含 小, 关, 桌子, 食物&#10;&#10;描述已自动生成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650288" y="1122363"/>
            <a:ext cx="2289175" cy="2249488"/>
          </a:xfrm>
          <a:prstGeom prst="rect">
            <a:avLst/>
          </a:prstGeom>
        </p:spPr>
      </p:pic>
      <p:pic>
        <p:nvPicPr>
          <p:cNvPr id="15" name="图片 14" descr="卡通人物&#10;&#10;低可信度描述已自动生成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47775" y="3436938"/>
            <a:ext cx="2932113" cy="2289175"/>
          </a:xfrm>
          <a:prstGeom prst="rect">
            <a:avLst/>
          </a:prstGeom>
        </p:spPr>
      </p:pic>
      <p:pic>
        <p:nvPicPr>
          <p:cNvPr id="4" name="图片 3" descr="图片包含 对, 男人, 穿着, 大&#10;&#10;描述已自动生成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46563" y="3436938"/>
            <a:ext cx="2225675" cy="2289175"/>
          </a:xfrm>
          <a:prstGeom prst="rect">
            <a:avLst/>
          </a:prstGeom>
        </p:spPr>
      </p:pic>
      <p:pic>
        <p:nvPicPr>
          <p:cNvPr id="13" name="图片 12" descr="图片包含 橙子, 桌子, 食物, 关&#10;&#10;描述已自动生成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37325" y="3436938"/>
            <a:ext cx="2192338" cy="2289175"/>
          </a:xfrm>
          <a:prstGeom prst="rect">
            <a:avLst/>
          </a:prstGeom>
        </p:spPr>
      </p:pic>
      <p:pic>
        <p:nvPicPr>
          <p:cNvPr id="10" name="图片 9" descr="图片包含 服装, 桌子, 对, 小&#10;&#10;描述已自动生成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794750" y="3436938"/>
            <a:ext cx="2144713" cy="22891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图片包含 蛋糕, 看着, 脸, 桌子&#10;&#10;描述已自动生成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346438" y="894805"/>
            <a:ext cx="1693863" cy="1731963"/>
          </a:xfrm>
          <a:prstGeom prst="rect">
            <a:avLst/>
          </a:prstGeom>
        </p:spPr>
      </p:pic>
      <p:pic>
        <p:nvPicPr>
          <p:cNvPr id="21" name="图片 20" descr="图片包含 人&#10;&#10;描述已自动生成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9521" y="3234510"/>
            <a:ext cx="1379300" cy="2578916"/>
          </a:xfrm>
          <a:prstGeom prst="rect">
            <a:avLst/>
          </a:prstGeom>
        </p:spPr>
      </p:pic>
      <p:pic>
        <p:nvPicPr>
          <p:cNvPr id="5" name="图片 4" descr="彩色的鞋子&#10;&#10;中度可信度描述已自动生成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65985" y="990599"/>
            <a:ext cx="1446213" cy="1579563"/>
          </a:xfrm>
          <a:prstGeom prst="rect">
            <a:avLst/>
          </a:prstGeom>
        </p:spPr>
      </p:pic>
      <p:pic>
        <p:nvPicPr>
          <p:cNvPr id="6" name="图片 5" descr="图片包含 游戏机&#10;&#10;描述已自动生成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21614" y="1298229"/>
            <a:ext cx="2918460" cy="31953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359174" y="3234510"/>
            <a:ext cx="2863890" cy="23164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ight Tri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41985" y="692678"/>
            <a:ext cx="3051175" cy="22748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24639" y="601927"/>
            <a:ext cx="4633913" cy="22748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01659" y="3072208"/>
            <a:ext cx="1627188" cy="1641475"/>
          </a:xfrm>
          <a:prstGeom prst="rect">
            <a:avLst/>
          </a:prstGeom>
        </p:spPr>
      </p:pic>
      <p:pic>
        <p:nvPicPr>
          <p:cNvPr id="7" name="图片 6" descr="鞋子的特写&#10;&#10;中度可信度描述已自动生成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62024" y="4713683"/>
            <a:ext cx="2114621" cy="1155305"/>
          </a:xfrm>
          <a:prstGeom prst="rect">
            <a:avLst/>
          </a:prstGeom>
        </p:spPr>
      </p:pic>
      <p:pic>
        <p:nvPicPr>
          <p:cNvPr id="2" name="图片 1" descr="图片包含 华美, 食物, 一群, 彩色&#10;&#10;描述已自动生成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38697" y="2805905"/>
            <a:ext cx="3838969" cy="2174083"/>
          </a:xfrm>
          <a:prstGeom prst="rect">
            <a:avLst/>
          </a:prstGeom>
        </p:spPr>
      </p:pic>
      <p:pic>
        <p:nvPicPr>
          <p:cNvPr id="9" name="图片 8" descr="图片包含 行, 粉色, 食物, 紫色&#10;&#10;描述已自动生成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367023" y="2638527"/>
            <a:ext cx="1425575" cy="13525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614361" y="4100512"/>
            <a:ext cx="2300347" cy="189817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桌子, 华美, 画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" y="1548444"/>
            <a:ext cx="6716272" cy="3761112"/>
          </a:xfrm>
          <a:prstGeom prst="rect">
            <a:avLst/>
          </a:prstGeom>
        </p:spPr>
      </p:pic>
      <p:pic>
        <p:nvPicPr>
          <p:cNvPr id="3" name="图片 2" descr="图片包含 动物, 猫, 不同, 游戏机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655" y="2166755"/>
            <a:ext cx="4172712" cy="252449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2752928"/>
            <a:ext cx="7566298" cy="7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46483" y="0"/>
            <a:ext cx="73152" cy="2788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3627" y="2779776"/>
            <a:ext cx="73152" cy="4078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66813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66299" y="3862989"/>
            <a:ext cx="4625702" cy="73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 descr="蓝色的卡通人物&#10;&#10;中度可信度描述已自动生成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890432" y="418133"/>
            <a:ext cx="3671254" cy="2927825"/>
          </a:xfrm>
          <a:prstGeom prst="rect">
            <a:avLst/>
          </a:prstGeom>
        </p:spPr>
      </p:pic>
      <p:pic>
        <p:nvPicPr>
          <p:cNvPr id="8" name="图片 7" descr="图片包含 杯子, 看着, 灯光, 桌子&#10;&#10;描述已自动生成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8126" y="3113715"/>
            <a:ext cx="2631697" cy="3170720"/>
          </a:xfrm>
          <a:prstGeom prst="rect">
            <a:avLst/>
          </a:prstGeom>
        </p:spPr>
      </p:pic>
      <p:pic>
        <p:nvPicPr>
          <p:cNvPr id="6" name="图片 5" descr="图片包含 游戏机&#10;&#10;描述已自动生成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1297" y="123868"/>
            <a:ext cx="2279469" cy="2262373"/>
          </a:xfrm>
          <a:prstGeom prst="rect">
            <a:avLst/>
          </a:prstGeom>
        </p:spPr>
      </p:pic>
      <p:pic>
        <p:nvPicPr>
          <p:cNvPr id="10" name="图片 9" descr="绿色的鹦鹉&#10;&#10;描述已自动生成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57211" y="3033297"/>
            <a:ext cx="3390199" cy="3602087"/>
          </a:xfrm>
          <a:prstGeom prst="rect">
            <a:avLst/>
          </a:prstGeom>
        </p:spPr>
      </p:pic>
      <p:pic>
        <p:nvPicPr>
          <p:cNvPr id="12" name="图片 11" descr="绿色的鸟&#10;&#10;描述已自动生成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411258" y="3989195"/>
            <a:ext cx="2789480" cy="2789480"/>
          </a:xfrm>
          <a:prstGeom prst="rect">
            <a:avLst/>
          </a:prstGeom>
        </p:spPr>
      </p:pic>
      <p:pic>
        <p:nvPicPr>
          <p:cNvPr id="15" name="图片 14" descr="人在系鞋带旁边放着运动衣&#10;&#10;低可信度描述已自动生成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844922" y="74650"/>
            <a:ext cx="2105106" cy="253139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4632" y="485804"/>
            <a:ext cx="2686328" cy="3510776"/>
          </a:xfrm>
          <a:prstGeom prst="rect">
            <a:avLst/>
          </a:prstGeom>
          <a:solidFill>
            <a:srgbClr val="FFFFFF"/>
          </a:solidFill>
          <a:ln w="63500">
            <a:solidFill>
              <a:srgbClr val="39415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6" descr="泰迪熊玩偶&#10;&#10;中度可信度描述已自动生成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29693" y="632526"/>
            <a:ext cx="1943257" cy="3185668"/>
          </a:xfrm>
          <a:prstGeom prst="rect">
            <a:avLst/>
          </a:prstGeom>
        </p:spPr>
      </p:pic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347949" y="485804"/>
            <a:ext cx="2686328" cy="3510776"/>
          </a:xfrm>
          <a:prstGeom prst="rect">
            <a:avLst/>
          </a:prstGeom>
          <a:solidFill>
            <a:srgbClr val="FFFFFF"/>
          </a:solidFill>
          <a:ln w="63500">
            <a:solidFill>
              <a:srgbClr val="39415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4633" y="4157449"/>
            <a:ext cx="2686328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331827" y="4157449"/>
            <a:ext cx="2686328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96188" y="485805"/>
            <a:ext cx="5511179" cy="5888484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 descr="图片包含 鸟, 猫头鹰, 桌子, 显示器&#10;&#10;描述已自动生成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38008" y="729289"/>
            <a:ext cx="1698879" cy="2954572"/>
          </a:xfrm>
          <a:prstGeom prst="rect">
            <a:avLst/>
          </a:prstGeom>
        </p:spPr>
      </p:pic>
      <p:pic>
        <p:nvPicPr>
          <p:cNvPr id="8" name="图片 7" descr="图片包含 照片, 关, 停止, 脸&#10;&#10;描述已自动生成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27327" y="4303911"/>
            <a:ext cx="1920240" cy="1920240"/>
          </a:xfrm>
          <a:prstGeom prst="rect">
            <a:avLst/>
          </a:prstGeom>
        </p:spPr>
      </p:pic>
      <p:pic>
        <p:nvPicPr>
          <p:cNvPr id="11" name="图片 10" descr="黑色的帽子&#10;&#10;低可信度描述已自动生成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7770" y="4259113"/>
            <a:ext cx="1893805" cy="1965038"/>
          </a:xfrm>
          <a:prstGeom prst="rect">
            <a:avLst/>
          </a:prstGeom>
        </p:spPr>
      </p:pic>
      <p:pic>
        <p:nvPicPr>
          <p:cNvPr id="3" name="图片 2" descr="小熊&#10;&#10;中度可信度描述已自动生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794" y="844550"/>
            <a:ext cx="3810000" cy="51689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桌子, 小, 片, 对&#10;&#10;描述已自动生成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020942" y="321733"/>
            <a:ext cx="2555630" cy="2236177"/>
          </a:xfrm>
          <a:prstGeom prst="rect">
            <a:avLst/>
          </a:prstGeom>
        </p:spPr>
      </p:pic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2752928"/>
            <a:ext cx="7566298" cy="7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46483" y="0"/>
            <a:ext cx="73152" cy="2788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 descr="图片包含 桌子, 橙子, 棕色, 水果&#10;&#10;描述已自动生成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51582" y="313080"/>
            <a:ext cx="2401570" cy="2262279"/>
          </a:xfrm>
          <a:prstGeom prst="rect">
            <a:avLst/>
          </a:prstGeom>
        </p:spPr>
      </p:pic>
      <p:pic>
        <p:nvPicPr>
          <p:cNvPr id="5" name="图片 4" descr="图片包含 建筑, 石头, 桌子, 食物&#10;&#10;描述已自动生成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1906" y="3526769"/>
            <a:ext cx="2414016" cy="2344613"/>
          </a:xfrm>
          <a:prstGeom prst="rect">
            <a:avLst/>
          </a:prstGeom>
        </p:spPr>
      </p:pic>
      <p:sp>
        <p:nvSpPr>
          <p:cNvPr id="33" name="Rectangl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3627" y="2779776"/>
            <a:ext cx="73152" cy="4078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7" descr="图片包含 狗, 看着, 站, 小&#10;&#10;描述已自动生成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036357" y="141609"/>
            <a:ext cx="3669550" cy="3385160"/>
          </a:xfrm>
          <a:prstGeom prst="rect">
            <a:avLst/>
          </a:prstGeom>
        </p:spPr>
      </p:pic>
      <p:sp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66813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6" descr="图片包含 小, 桌子, 画的, 对&#10;&#10;描述已自动生成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60440" y="2933502"/>
            <a:ext cx="3562135" cy="3312786"/>
          </a:xfrm>
          <a:prstGeom prst="rect">
            <a:avLst/>
          </a:prstGeom>
        </p:spPr>
      </p:pic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66299" y="3862989"/>
            <a:ext cx="4625702" cy="73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图片包含 桌子, 看着, 食物, 制作&#10;&#10;描述已自动生成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385178" y="4172622"/>
            <a:ext cx="2503019" cy="222768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照片, 看着, 站, 脸&#10;&#10;描述已自动生成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996492" y="3314184"/>
            <a:ext cx="1863494" cy="2975639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小熊布偶&#10;&#10;描述已自动生成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7162" y="671079"/>
            <a:ext cx="2391787" cy="2530991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图片包含 桌子, 食物, 显示器, 覆盖&#10;&#10;描述已自动生成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77646" y="720313"/>
            <a:ext cx="2164944" cy="2432521"/>
          </a:xfrm>
          <a:prstGeom prst="rect">
            <a:avLst/>
          </a:prstGeom>
        </p:spPr>
      </p:pic>
      <p:pic>
        <p:nvPicPr>
          <p:cNvPr id="6" name="图片 5" descr="几只穿着衣服的玩具熊&#10;&#10;低可信度描述已自动生成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56702" y="551553"/>
            <a:ext cx="2353924" cy="2044668"/>
          </a:xfrm>
          <a:prstGeom prst="rect">
            <a:avLst/>
          </a:prstGeom>
        </p:spPr>
      </p:pic>
      <p:pic>
        <p:nvPicPr>
          <p:cNvPr id="12" name="图片 11" descr="图片包含 看着, 棕色, 关, 穿着&#10;&#10;描述已自动生成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977646" y="3936365"/>
            <a:ext cx="2520768" cy="2139502"/>
          </a:xfrm>
          <a:prstGeom prst="rect">
            <a:avLst/>
          </a:prstGeom>
        </p:spPr>
      </p:pic>
      <p:pic>
        <p:nvPicPr>
          <p:cNvPr id="7" name="图片 6" descr="图片包含 室内, 桌子, 对, 侧面&#10;&#10;描述已自动生成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27721" y="3429000"/>
            <a:ext cx="2948734" cy="27460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" name="图片 21" descr="微信图片_20250904163513_125_1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375" y="259715"/>
            <a:ext cx="2340610" cy="3121660"/>
          </a:xfrm>
          <a:prstGeom prst="rect">
            <a:avLst/>
          </a:prstGeom>
        </p:spPr>
      </p:pic>
      <p:pic>
        <p:nvPicPr>
          <p:cNvPr id="20" name="图片 19" descr="微信图片_20250904163455_108_1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45" y="3429000"/>
            <a:ext cx="4050030" cy="3036570"/>
          </a:xfrm>
          <a:prstGeom prst="rect">
            <a:avLst/>
          </a:prstGeom>
        </p:spPr>
      </p:pic>
      <p:pic>
        <p:nvPicPr>
          <p:cNvPr id="15" name="图片 14" descr="微信图片_20250904163449_103_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275" y="234315"/>
            <a:ext cx="1779905" cy="3194685"/>
          </a:xfrm>
          <a:prstGeom prst="rect">
            <a:avLst/>
          </a:prstGeom>
        </p:spPr>
      </p:pic>
      <p:pic>
        <p:nvPicPr>
          <p:cNvPr id="14" name="图片 13" descr="微信图片_20250904163448_102_1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200" y="259715"/>
            <a:ext cx="1706245" cy="3087370"/>
          </a:xfrm>
          <a:prstGeom prst="rect">
            <a:avLst/>
          </a:prstGeom>
        </p:spPr>
      </p:pic>
      <p:pic>
        <p:nvPicPr>
          <p:cNvPr id="23" name="图片 22" descr="微信图片_20250904163815_136_1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0525" y="3479165"/>
            <a:ext cx="4215130" cy="316039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卡通人物&#10;&#10;中度可信度描述已自动生成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6747573" y="395184"/>
            <a:ext cx="3524704" cy="2567965"/>
          </a:xfrm>
          <a:prstGeom prst="rect">
            <a:avLst/>
          </a:prstGeom>
        </p:spPr>
      </p:pic>
      <p:pic>
        <p:nvPicPr>
          <p:cNvPr id="3" name="图片 2" descr="绿色的帽子&#10;&#10;低可信度描述已自动生成"/>
          <p:cNvPicPr>
            <a:picLocks noChangeAspect="1"/>
          </p:cNvPicPr>
          <p:nvPr/>
        </p:nvPicPr>
        <p:blipFill rotWithShape="1">
          <a:blip r:embed="rId2" cstate="email"/>
          <a:srcRect r="-4"/>
          <a:stretch>
            <a:fillRect/>
          </a:stretch>
        </p:blipFill>
        <p:spPr>
          <a:xfrm>
            <a:off x="6414511" y="3273424"/>
            <a:ext cx="3857766" cy="24765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60318" y="643467"/>
            <a:ext cx="3857963" cy="55710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图片 18" descr="微信图片_20250904163454_107_1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115" y="2139950"/>
            <a:ext cx="4296410" cy="2781300"/>
          </a:xfrm>
          <a:prstGeom prst="rect">
            <a:avLst/>
          </a:prstGeom>
        </p:spPr>
      </p:pic>
      <p:pic>
        <p:nvPicPr>
          <p:cNvPr id="18" name="图片 17" descr="微信图片_20250904163452_106_1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100" y="234315"/>
            <a:ext cx="4798695" cy="2602865"/>
          </a:xfrm>
          <a:prstGeom prst="rect">
            <a:avLst/>
          </a:prstGeom>
        </p:spPr>
      </p:pic>
      <p:pic>
        <p:nvPicPr>
          <p:cNvPr id="17" name="图片 16" descr="微信图片_20250904163451_105_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395" y="3180715"/>
            <a:ext cx="2745105" cy="3004820"/>
          </a:xfrm>
          <a:prstGeom prst="rect">
            <a:avLst/>
          </a:prstGeom>
        </p:spPr>
      </p:pic>
      <p:pic>
        <p:nvPicPr>
          <p:cNvPr id="11" name="图片 10" descr="QH2025 (41)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390" y="3228975"/>
            <a:ext cx="4189095" cy="31426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 descr="微信图片_20250904163447_101_1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360" y="465455"/>
            <a:ext cx="3261360" cy="3036570"/>
          </a:xfrm>
          <a:prstGeom prst="rect">
            <a:avLst/>
          </a:prstGeom>
        </p:spPr>
      </p:pic>
      <p:pic>
        <p:nvPicPr>
          <p:cNvPr id="12" name="图片 11" descr="微信图片_20250904163446_100_1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835" y="21590"/>
            <a:ext cx="1692275" cy="3407410"/>
          </a:xfrm>
          <a:prstGeom prst="rect">
            <a:avLst/>
          </a:prstGeom>
        </p:spPr>
      </p:pic>
      <p:pic>
        <p:nvPicPr>
          <p:cNvPr id="7" name="图片 6" descr="HS2025 (13)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060" y="3315335"/>
            <a:ext cx="4342765" cy="3257550"/>
          </a:xfrm>
          <a:prstGeom prst="rect">
            <a:avLst/>
          </a:prstGeom>
        </p:spPr>
      </p:pic>
      <p:pic>
        <p:nvPicPr>
          <p:cNvPr id="4" name="图片 3" descr="HS2025 (5)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40" y="3693795"/>
            <a:ext cx="3599180" cy="2699385"/>
          </a:xfrm>
          <a:prstGeom prst="rect">
            <a:avLst/>
          </a:prstGeom>
        </p:spPr>
      </p:pic>
      <p:pic>
        <p:nvPicPr>
          <p:cNvPr id="3" name="图片 2" descr="b91248c0-5ca2-4829-9cda-89ecb17cc4cf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3040" y="3315970"/>
            <a:ext cx="3256915" cy="3256915"/>
          </a:xfrm>
          <a:prstGeom prst="rect">
            <a:avLst/>
          </a:prstGeom>
        </p:spPr>
      </p:pic>
      <p:pic>
        <p:nvPicPr>
          <p:cNvPr id="2" name="图片 1" descr="6a241a8b-6979-49f3-af4c-cbee690ec0fc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7020" y="577215"/>
            <a:ext cx="2738120" cy="2738120"/>
          </a:xfrm>
          <a:prstGeom prst="rect">
            <a:avLst/>
          </a:prstGeom>
        </p:spPr>
      </p:pic>
      <p:pic>
        <p:nvPicPr>
          <p:cNvPr id="5" name="图片 4" descr="HS2025 (6)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5305" y="342265"/>
            <a:ext cx="2461260" cy="328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图片 18" descr="微信图片_20241015155328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8844280" cy="66332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 descr="微信图片_20241015172628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2275" y="234315"/>
            <a:ext cx="8339455" cy="6254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241015155333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0640" y="0"/>
            <a:ext cx="3021965" cy="4029075"/>
          </a:xfrm>
          <a:prstGeom prst="rect">
            <a:avLst/>
          </a:prstGeom>
        </p:spPr>
      </p:pic>
      <p:pic>
        <p:nvPicPr>
          <p:cNvPr id="3" name="图片 2" descr="微信图片_20241015155332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254000"/>
            <a:ext cx="4562475" cy="6083935"/>
          </a:xfrm>
          <a:prstGeom prst="rect">
            <a:avLst/>
          </a:prstGeom>
        </p:spPr>
      </p:pic>
      <p:pic>
        <p:nvPicPr>
          <p:cNvPr id="5" name="图片 4" descr="微信图片_20241015155335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425" y="3359785"/>
            <a:ext cx="2428240" cy="3238500"/>
          </a:xfrm>
          <a:prstGeom prst="rect">
            <a:avLst/>
          </a:prstGeom>
        </p:spPr>
      </p:pic>
      <p:pic>
        <p:nvPicPr>
          <p:cNvPr id="15" name="图片 14" descr="微信图片_202410151553232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120" y="3359785"/>
            <a:ext cx="2438400" cy="3251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微信图片_20241015155337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10" y="1773555"/>
            <a:ext cx="5866130" cy="4399915"/>
          </a:xfrm>
          <a:prstGeom prst="rect">
            <a:avLst/>
          </a:prstGeom>
        </p:spPr>
      </p:pic>
      <p:pic>
        <p:nvPicPr>
          <p:cNvPr id="2" name="图片 1" descr="微信图片_20241015120432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440" y="1603375"/>
            <a:ext cx="6092825" cy="45700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TFlNWEzYmNjYWVlYmQ5MzA5M2M5MWE2NjljY2I5NTk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WPS 演示</Application>
  <PresentationFormat>宽屏</PresentationFormat>
  <Paragraphs>8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Arial</vt:lpstr>
      <vt:lpstr>宋体</vt:lpstr>
      <vt:lpstr>Wingdings</vt:lpstr>
      <vt:lpstr>Stencil</vt:lpstr>
      <vt:lpstr>等线 Light</vt:lpstr>
      <vt:lpstr>等线</vt:lpstr>
      <vt:lpstr>微软雅黑</vt:lpstr>
      <vt:lpstr>Arial Unicode MS</vt:lpstr>
      <vt:lpstr>Office 主题​​</vt:lpstr>
      <vt:lpstr>Office 主题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m035918</dc:creator>
  <cp:lastModifiedBy>Nicole Wu</cp:lastModifiedBy>
  <cp:revision>36</cp:revision>
  <dcterms:created xsi:type="dcterms:W3CDTF">2023-10-05T04:43:00Z</dcterms:created>
  <dcterms:modified xsi:type="dcterms:W3CDTF">2025-09-26T08:50:06Z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CCE070ED424742E095C728B4FBEF3FAA_13</vt:lpwstr>
  </property>
  <property fmtid="{D5CDD505-2E9C-101B-9397-08002B2CF9AE}" pid="3" name="KSOProductBuildVer">
    <vt:lpwstr>2052-12.1.0.22529</vt:lpwstr>
  </property>
</Properties>
</file>